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2150" y="-10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5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9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2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3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3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0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8CD8-9C08-4678-9797-0E2C986EB6E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073ED-BFEC-4B58-8D87-7394AF7CA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6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1" y="20216"/>
            <a:ext cx="3511420" cy="487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0216"/>
            <a:ext cx="3511420" cy="487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054081"/>
            <a:ext cx="3511420" cy="487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1" y="5049416"/>
            <a:ext cx="351142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4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Office</cp:lastModifiedBy>
  <cp:revision>1</cp:revision>
  <cp:lastPrinted>2017-11-30T15:03:12Z</cp:lastPrinted>
  <dcterms:created xsi:type="dcterms:W3CDTF">2017-11-30T14:58:48Z</dcterms:created>
  <dcterms:modified xsi:type="dcterms:W3CDTF">2017-11-30T15:05:07Z</dcterms:modified>
</cp:coreProperties>
</file>